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1" r:id="rId4"/>
    <p:sldId id="272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3" r="25600" b="933"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4462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СП детский сад «Светлячок» ГБОУ СОШ №</a:t>
            </a:r>
            <a:r>
              <a:rPr lang="ru-RU" b="1" dirty="0" smtClean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1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им. И. М. Кузнецова с. Большая Черниговка</a:t>
            </a:r>
            <a:endParaRPr lang="ru-RU" b="1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8034073" cy="99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03436" y="5480357"/>
            <a:ext cx="419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Научный руководитель: 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Соколова Н.В.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                                   Архипова 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Т. А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 </a:t>
            </a:r>
            <a:r>
              <a:rPr lang="ru-RU" dirty="0" smtClean="0"/>
              <a:t>                            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75740" y="3945912"/>
            <a:ext cx="634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Автор проекта: </a:t>
            </a:r>
            <a:r>
              <a:rPr lang="ru-RU" b="1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Чуканова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Вика, </a:t>
            </a:r>
            <a:r>
              <a:rPr lang="ru-RU" b="1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Жлуктов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Вова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9196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548680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</a:rPr>
              <a:t>ОПЫТ </a:t>
            </a:r>
            <a:r>
              <a:rPr lang="ru-RU" sz="2800" b="1" dirty="0" smtClean="0">
                <a:solidFill>
                  <a:prstClr val="black"/>
                </a:solidFill>
              </a:rPr>
              <a:t>№5 </a:t>
            </a:r>
            <a:r>
              <a:rPr lang="ru-RU" sz="2800" b="1" dirty="0">
                <a:solidFill>
                  <a:srgbClr val="C00000"/>
                </a:solidFill>
              </a:rPr>
              <a:t>«Радуга в</a:t>
            </a:r>
            <a:r>
              <a:rPr lang="ru-RU" sz="2800" b="1" dirty="0" smtClean="0">
                <a:solidFill>
                  <a:srgbClr val="C00000"/>
                </a:solidFill>
              </a:rPr>
              <a:t> молоке»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49" name="Picture 1" descr="E:\проект\vQIvFSH3Gao.jpg"/>
          <p:cNvPicPr>
            <a:picLocks noChangeAspect="1" noChangeArrowheads="1"/>
          </p:cNvPicPr>
          <p:nvPr/>
        </p:nvPicPr>
        <p:blipFill>
          <a:blip r:embed="rId3" cstate="print"/>
          <a:srcRect l="38145"/>
          <a:stretch>
            <a:fillRect/>
          </a:stretch>
        </p:blipFill>
        <p:spPr bwMode="auto">
          <a:xfrm>
            <a:off x="971600" y="1196752"/>
            <a:ext cx="3503035" cy="4247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E:\проект\k6LI_kjuDYE.jpg"/>
          <p:cNvPicPr>
            <a:picLocks noChangeAspect="1" noChangeArrowheads="1"/>
          </p:cNvPicPr>
          <p:nvPr/>
        </p:nvPicPr>
        <p:blipFill>
          <a:blip r:embed="rId4" cstate="print"/>
          <a:srcRect l="23690" r="9188"/>
          <a:stretch>
            <a:fillRect/>
          </a:stretch>
        </p:blipFill>
        <p:spPr bwMode="auto">
          <a:xfrm>
            <a:off x="4644008" y="2204864"/>
            <a:ext cx="3672408" cy="410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594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692696"/>
            <a:ext cx="756083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 исследования: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Посмотрев познавательный фильм, используя интернет ресурсы ,мы выяснили: что радуга появляется после дождя в форме дуги и имеет семь цветов (красный, оранжевый, желтый, зеленый, голубой, синий, фиолетовый).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Радуга – одно из самых красивых природных явлений.  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Радугу можно наблюдать только перед дождем или после него. И только в том случае, если одновременно с дождем сквозь тучи пробивается солнце.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проведения опытов, мы научились получать радугу в домашних условиях, используя искусственный источник света.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2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266" name="AutoShape 2" descr="https://pp.userapi.com/c851524/v851524384/640a8/wN6TCrH_k5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 descr="E:\проект\wN6TCrH_k5g.jpg"/>
          <p:cNvPicPr>
            <a:picLocks noChangeAspect="1" noChangeArrowheads="1"/>
          </p:cNvPicPr>
          <p:nvPr/>
        </p:nvPicPr>
        <p:blipFill>
          <a:blip r:embed="rId3" cstate="print"/>
          <a:srcRect r="7485" b="7773"/>
          <a:stretch>
            <a:fillRect/>
          </a:stretch>
        </p:blipFill>
        <p:spPr bwMode="auto">
          <a:xfrm>
            <a:off x="755576" y="1124744"/>
            <a:ext cx="7704856" cy="43204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47664" y="5589240"/>
            <a:ext cx="6447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836712"/>
            <a:ext cx="88924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Цель:</a:t>
            </a:r>
            <a:endParaRPr lang="ru-RU" sz="2800" dirty="0" smtClean="0">
              <a:solidFill>
                <a:srgbClr val="C00000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Развитие  творческих познавательно - исследовательских навыков.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Задачи: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Узнать, что такое радуга.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Выяснить, при каких условиях, и как возникает радуга.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Запомнить цвета радуги и ее последовательность.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Провести опыты в домашних условиях.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Заинтересовать детей в группе к данному исследованию.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Сформулировать выводы, научиться анализировать.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Любить природу, видеть красоту окружающего мира.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C:\Users\1\Desktop\проект\DSC040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8" r="5865" b="7894"/>
          <a:stretch/>
        </p:blipFill>
        <p:spPr bwMode="auto">
          <a:xfrm>
            <a:off x="395536" y="733646"/>
            <a:ext cx="5184249" cy="3329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проект\DSC0408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8195" b="4305"/>
          <a:stretch/>
        </p:blipFill>
        <p:spPr bwMode="auto">
          <a:xfrm>
            <a:off x="4572000" y="3746816"/>
            <a:ext cx="4563362" cy="3103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40152" y="620688"/>
            <a:ext cx="2286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  <a:r>
              <a:rPr lang="ru-RU" sz="2800" b="1" dirty="0" smtClean="0"/>
              <a:t>аждый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800" b="1" dirty="0" smtClean="0">
                <a:solidFill>
                  <a:srgbClr val="FFC000"/>
                </a:solidFill>
              </a:rPr>
              <a:t>О</a:t>
            </a:r>
            <a:r>
              <a:rPr lang="ru-RU" sz="2800" b="1" dirty="0" smtClean="0"/>
              <a:t>хотник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Ж</a:t>
            </a:r>
            <a:r>
              <a:rPr lang="ru-RU" sz="2800" b="1" dirty="0" smtClean="0"/>
              <a:t>елает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З</a:t>
            </a:r>
            <a:r>
              <a:rPr lang="ru-RU" sz="2800" b="1" dirty="0" smtClean="0"/>
              <a:t>нать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B0F0"/>
                </a:solidFill>
              </a:rPr>
              <a:t>Г</a:t>
            </a:r>
            <a:r>
              <a:rPr lang="ru-RU" sz="2800" b="1" dirty="0" smtClean="0"/>
              <a:t>де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2800" b="1" dirty="0" smtClean="0"/>
              <a:t>идит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Ф</a:t>
            </a:r>
            <a:r>
              <a:rPr lang="ru-RU" sz="2800" b="1" dirty="0" smtClean="0"/>
              <a:t>азан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778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6626" name="Picture 2" descr="E:\проект\DSC04097.JPG"/>
          <p:cNvPicPr>
            <a:picLocks noChangeAspect="1" noChangeArrowheads="1"/>
          </p:cNvPicPr>
          <p:nvPr/>
        </p:nvPicPr>
        <p:blipFill>
          <a:blip r:embed="rId3" cstate="print"/>
          <a:srcRect l="17699" r="11504" b="4429"/>
          <a:stretch>
            <a:fillRect/>
          </a:stretch>
        </p:blipFill>
        <p:spPr bwMode="auto">
          <a:xfrm>
            <a:off x="1691680" y="692696"/>
            <a:ext cx="5760640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78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398" y="2492896"/>
            <a:ext cx="5143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ПРАКТИЧЕСКАЯ ЧАСТЬ</a:t>
            </a:r>
            <a:endParaRPr lang="ru-RU" sz="4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6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9433" y="719118"/>
            <a:ext cx="4705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ОПЫТ №1 </a:t>
            </a:r>
            <a:r>
              <a:rPr lang="ru-RU" sz="2800" b="1" dirty="0" smtClean="0">
                <a:solidFill>
                  <a:srgbClr val="C00000"/>
                </a:solidFill>
              </a:rPr>
              <a:t>«Создаем радугу»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1\Desktop\проект\DSCN2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774558" cy="5080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AutoShape 2" descr="https://i.pinimg.com/736x/d7/f9/b5/d7f9b50bc9e7f8a312ded763f94623ac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ds04.infourok.ru/uploads/ex/046f/00044a2e-a65a7f66/hello_html_50a44208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27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764704"/>
            <a:ext cx="4721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</a:rPr>
              <a:t>ОПЫТ </a:t>
            </a:r>
            <a:r>
              <a:rPr lang="ru-RU" sz="2800" b="1" dirty="0" smtClean="0">
                <a:solidFill>
                  <a:prstClr val="black"/>
                </a:solidFill>
              </a:rPr>
              <a:t>№2 </a:t>
            </a:r>
            <a:r>
              <a:rPr lang="ru-RU" sz="2800" b="1" dirty="0" smtClean="0">
                <a:solidFill>
                  <a:srgbClr val="C00000"/>
                </a:solidFill>
              </a:rPr>
              <a:t>«Радуга на диске»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171" name="Picture 3" descr="C:\Users\1\Desktop\проект\DSCN29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2" t="13598" b="3351"/>
          <a:stretch/>
        </p:blipFill>
        <p:spPr bwMode="auto">
          <a:xfrm>
            <a:off x="1259632" y="1340768"/>
            <a:ext cx="6834685" cy="4988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43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8169" y="548680"/>
            <a:ext cx="4809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</a:rPr>
              <a:t>ОПЫТ </a:t>
            </a:r>
            <a:r>
              <a:rPr lang="ru-RU" sz="2800" b="1" dirty="0" smtClean="0">
                <a:solidFill>
                  <a:prstClr val="black"/>
                </a:solidFill>
              </a:rPr>
              <a:t>№3 </a:t>
            </a:r>
            <a:r>
              <a:rPr lang="ru-RU" sz="2800" b="1" dirty="0">
                <a:solidFill>
                  <a:srgbClr val="C00000"/>
                </a:solidFill>
              </a:rPr>
              <a:t>«Радуга </a:t>
            </a:r>
            <a:r>
              <a:rPr lang="ru-RU" sz="2800" b="1" dirty="0" smtClean="0">
                <a:solidFill>
                  <a:srgbClr val="C00000"/>
                </a:solidFill>
              </a:rPr>
              <a:t>в стакане»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1\Desktop\проект\DSCN29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r="10306" b="5858"/>
          <a:stretch/>
        </p:blipFill>
        <p:spPr bwMode="auto">
          <a:xfrm>
            <a:off x="323528" y="1124744"/>
            <a:ext cx="3960440" cy="3315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E:\проект\e99gvQQCJ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140968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60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548680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</a:rPr>
              <a:t>ОПЫТ </a:t>
            </a:r>
            <a:r>
              <a:rPr lang="ru-RU" sz="2800" b="1" dirty="0" smtClean="0">
                <a:solidFill>
                  <a:prstClr val="black"/>
                </a:solidFill>
              </a:rPr>
              <a:t>№4 </a:t>
            </a:r>
            <a:r>
              <a:rPr lang="ru-RU" sz="2800" b="1" dirty="0">
                <a:solidFill>
                  <a:srgbClr val="C00000"/>
                </a:solidFill>
              </a:rPr>
              <a:t>«Радуга </a:t>
            </a:r>
            <a:r>
              <a:rPr lang="ru-RU" sz="2800" b="1" dirty="0" smtClean="0">
                <a:solidFill>
                  <a:srgbClr val="C00000"/>
                </a:solidFill>
              </a:rPr>
              <a:t>на салфетке»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3" name="Picture 1" descr="E:\проект\DSCN2965.JPG"/>
          <p:cNvPicPr>
            <a:picLocks noChangeAspect="1" noChangeArrowheads="1"/>
          </p:cNvPicPr>
          <p:nvPr/>
        </p:nvPicPr>
        <p:blipFill>
          <a:blip r:embed="rId3" cstate="print"/>
          <a:srcRect l="8582" t="3269" r="17866"/>
          <a:stretch>
            <a:fillRect/>
          </a:stretch>
        </p:blipFill>
        <p:spPr bwMode="auto">
          <a:xfrm>
            <a:off x="539552" y="1124744"/>
            <a:ext cx="4320480" cy="4261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E:\проект\DSCN2967.JPG"/>
          <p:cNvPicPr>
            <a:picLocks noChangeAspect="1" noChangeArrowheads="1"/>
          </p:cNvPicPr>
          <p:nvPr/>
        </p:nvPicPr>
        <p:blipFill>
          <a:blip r:embed="rId4" cstate="print"/>
          <a:srcRect r="5075"/>
          <a:stretch>
            <a:fillRect/>
          </a:stretch>
        </p:blipFill>
        <p:spPr bwMode="auto">
          <a:xfrm>
            <a:off x="4187957" y="3140968"/>
            <a:ext cx="4704523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62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191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черниговка</cp:lastModifiedBy>
  <cp:revision>18</cp:revision>
  <dcterms:created xsi:type="dcterms:W3CDTF">2018-12-11T12:02:49Z</dcterms:created>
  <dcterms:modified xsi:type="dcterms:W3CDTF">2018-12-13T04:55:50Z</dcterms:modified>
</cp:coreProperties>
</file>